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4" r:id="rId4"/>
    <p:sldId id="257" r:id="rId5"/>
    <p:sldId id="265" r:id="rId6"/>
    <p:sldId id="266" r:id="rId7"/>
    <p:sldId id="268" r:id="rId8"/>
    <p:sldId id="269" r:id="rId9"/>
    <p:sldId id="260" r:id="rId10"/>
    <p:sldId id="272" r:id="rId11"/>
    <p:sldId id="273" r:id="rId12"/>
    <p:sldId id="274" r:id="rId13"/>
    <p:sldId id="261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png>
</file>

<file path=ppt/media/image11.png>
</file>

<file path=ppt/media/image12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1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4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2662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58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68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54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2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8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0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90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3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8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9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3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8" Type="http://schemas.openxmlformats.org/officeDocument/2006/relationships/customXml" Target="../ink/ink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Locks for each of the drawer, and for each of the compartments.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drawers will require more strength, since they are directly exposed and easy to grab a hold of.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0575" y="2096064"/>
            <a:ext cx="6446981" cy="369513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 assist the user, both the operator and the consumer, there will be a series of LED indicators guiding them to the designated compartment.</a:t>
            </a:r>
          </a:p>
          <a:p>
            <a:endParaRPr lang="en-US" dirty="0"/>
          </a:p>
          <a:p>
            <a:r>
              <a:rPr lang="en-US" dirty="0"/>
              <a:t>User Mode (For Consumer):</a:t>
            </a:r>
          </a:p>
          <a:p>
            <a:pPr lvl="1"/>
            <a:r>
              <a:rPr lang="en-US" dirty="0"/>
              <a:t>After successfully completing the rental process the LED will flash, indicating the drawer and the compartment that the item is stored.</a:t>
            </a:r>
          </a:p>
          <a:p>
            <a:pPr lvl="1"/>
            <a:r>
              <a:rPr lang="en-US" dirty="0"/>
              <a:t>Once the item is removed and the compartment and drawer are closed, the LEDs turn off.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46618A-8FA7-4B61-9BD5-BA3EDC32A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06" y="2222621"/>
            <a:ext cx="4072299" cy="312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5" y="1935921"/>
            <a:ext cx="6340450" cy="36951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 loading and registering items to the machine.</a:t>
            </a:r>
          </a:p>
          <a:p>
            <a:r>
              <a:rPr lang="en-US" dirty="0"/>
              <a:t>The machine is aware of empty compartment.</a:t>
            </a:r>
          </a:p>
          <a:p>
            <a:r>
              <a:rPr lang="en-US" dirty="0"/>
              <a:t>LED indicators will inform the user of the compartment that needs a new item. (The only ones unlocked)</a:t>
            </a:r>
          </a:p>
          <a:p>
            <a:r>
              <a:rPr lang="en-US" dirty="0"/>
              <a:t>The user </a:t>
            </a:r>
            <a:r>
              <a:rPr lang="en-US" u="sng" dirty="0"/>
              <a:t>CANNOT</a:t>
            </a:r>
            <a:r>
              <a:rPr lang="en-US" dirty="0"/>
              <a:t> move on to the next drawer until they have scanned in the device and loaded it into its compartment.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Power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49967E-83F0-9EE6-16A7-0546CFD67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57" y="2216988"/>
            <a:ext cx="4450460" cy="24240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5091" y="2096064"/>
            <a:ext cx="4832465" cy="39621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Power Supply</a:t>
            </a:r>
          </a:p>
          <a:p>
            <a:r>
              <a:rPr lang="en-US">
                <a:solidFill>
                  <a:srgbClr val="FFFFFF"/>
                </a:solidFill>
              </a:rPr>
              <a:t>AC/DC Converter</a:t>
            </a:r>
          </a:p>
          <a:p>
            <a:r>
              <a:rPr lang="en-US">
                <a:solidFill>
                  <a:srgbClr val="FFFFFF"/>
                </a:solidFill>
              </a:rPr>
              <a:t>Step Down Transformer</a:t>
            </a:r>
          </a:p>
          <a:p>
            <a:r>
              <a:rPr lang="en-US">
                <a:solidFill>
                  <a:srgbClr val="FFFFFF"/>
                </a:solidFill>
              </a:rPr>
              <a:t>Op-Amp Circuit</a:t>
            </a:r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Systems that require Power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48" y="2008515"/>
            <a:ext cx="2048783" cy="3695136"/>
          </a:xfrm>
        </p:spPr>
        <p:txBody>
          <a:bodyPr/>
          <a:lstStyle/>
          <a:p>
            <a:r>
              <a:rPr lang="en-US" dirty="0"/>
              <a:t>Raspberry Pi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35300-B626-A0F1-A149-985C91369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301" y="1935921"/>
            <a:ext cx="8893311" cy="447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Sensors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11A6E1-C71E-16F6-18B0-2D18BFDC3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036" y="1114868"/>
            <a:ext cx="3614101" cy="46282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5091" y="2096064"/>
            <a:ext cx="4832465" cy="39621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 determine stock of each compartment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Considerations: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Photo Eye Light Sensor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Scale Weight Sensor</a:t>
            </a:r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3FA331-D20A-254B-56EC-7E4636492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67" y="429491"/>
            <a:ext cx="11593057" cy="598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1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23" y="2106721"/>
            <a:ext cx="10353762" cy="3695136"/>
          </a:xfrm>
        </p:spPr>
        <p:txBody>
          <a:bodyPr/>
          <a:lstStyle/>
          <a:p>
            <a:r>
              <a:rPr lang="en-US" dirty="0"/>
              <a:t>Raspberry Pi Model 4 B</a:t>
            </a:r>
          </a:p>
          <a:p>
            <a:pPr lvl="1"/>
            <a:r>
              <a:rPr lang="en-US" dirty="0"/>
              <a:t>Card Reader</a:t>
            </a:r>
          </a:p>
          <a:p>
            <a:pPr lvl="2"/>
            <a:r>
              <a:rPr lang="en-US" u="sng" dirty="0"/>
              <a:t>Input:</a:t>
            </a:r>
            <a:r>
              <a:rPr lang="en-US" dirty="0"/>
              <a:t> Signal/Message/Information from Eagle Card</a:t>
            </a:r>
          </a:p>
          <a:p>
            <a:pPr lvl="2"/>
            <a:r>
              <a:rPr lang="en-US" u="sng" dirty="0"/>
              <a:t>Output:</a:t>
            </a:r>
            <a:r>
              <a:rPr lang="en-US" dirty="0"/>
              <a:t> Create Data and signal Microcontroller Unit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Raspberry Pi LCD touchscreen</a:t>
            </a:r>
          </a:p>
          <a:p>
            <a:pPr lvl="3"/>
            <a:r>
              <a:rPr lang="en-US" sz="1600" u="sng" dirty="0"/>
              <a:t>Input:</a:t>
            </a:r>
            <a:r>
              <a:rPr lang="en-US" sz="1600" dirty="0"/>
              <a:t> Information from Student</a:t>
            </a:r>
          </a:p>
          <a:p>
            <a:pPr lvl="3"/>
            <a:r>
              <a:rPr lang="en-US" sz="1600" u="sng" dirty="0"/>
              <a:t>Output:</a:t>
            </a:r>
            <a:r>
              <a:rPr lang="en-US" sz="1600" dirty="0"/>
              <a:t> Raspberry Pi signaling PLC</a:t>
            </a:r>
          </a:p>
          <a:p>
            <a:pPr lvl="1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86670666-14EA-4CDF-8D9B-F25B2B994779}"/>
              </a:ext>
            </a:extLst>
          </p:cNvPr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682" y="2255870"/>
            <a:ext cx="4923191" cy="334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1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C88D43-0F1E-ED16-1DFB-244B64810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715" y="2313836"/>
            <a:ext cx="7106266" cy="304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UI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F95CD-1E7B-22C8-F411-4BFBA6EED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731" y="1935921"/>
            <a:ext cx="4638741" cy="402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/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PLC</a:t>
            </a:r>
          </a:p>
          <a:p>
            <a:pPr lvl="1"/>
            <a:r>
              <a:rPr lang="en-US" dirty="0"/>
              <a:t>Powered from wall outlet</a:t>
            </a:r>
          </a:p>
          <a:p>
            <a:pPr lvl="1"/>
            <a:r>
              <a:rPr lang="en-US" dirty="0"/>
              <a:t>Outputs to Control</a:t>
            </a:r>
          </a:p>
          <a:p>
            <a:r>
              <a:rPr lang="en-US" dirty="0"/>
              <a:t>Control</a:t>
            </a:r>
          </a:p>
          <a:p>
            <a:pPr lvl="1"/>
            <a:r>
              <a:rPr lang="en-US" dirty="0"/>
              <a:t>Hardware control</a:t>
            </a:r>
          </a:p>
          <a:p>
            <a:pPr lvl="1"/>
            <a:r>
              <a:rPr lang="en-US" dirty="0"/>
              <a:t>Outputs to Sensors, UI, Locks, Timer System, Indication System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UI</a:t>
            </a:r>
          </a:p>
          <a:p>
            <a:pPr lvl="1"/>
            <a:r>
              <a:rPr lang="en-US" dirty="0"/>
              <a:t>Communicates with Pi and PLC to create display and store info in database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</a:t>
            </a:r>
            <a:r>
              <a:rPr lang="en-US" dirty="0" err="1"/>
              <a:t>likey</a:t>
            </a:r>
            <a:r>
              <a:rPr lang="en-US" dirty="0"/>
              <a:t>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59</TotalTime>
  <Words>470</Words>
  <Application>Microsoft Office PowerPoint</Application>
  <PresentationFormat>Widescreen</PresentationFormat>
  <Paragraphs>106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Bookman Old Style</vt:lpstr>
      <vt:lpstr>Rockwell</vt:lpstr>
      <vt:lpstr>Wingdings</vt:lpstr>
      <vt:lpstr>Damask</vt:lpstr>
      <vt:lpstr>Team 5 Conceptual Design</vt:lpstr>
      <vt:lpstr>PowerPoint Presentation</vt:lpstr>
      <vt:lpstr>Microcontroller</vt:lpstr>
      <vt:lpstr>Pi connections</vt:lpstr>
      <vt:lpstr>SQL Database</vt:lpstr>
      <vt:lpstr>Hardware connections</vt:lpstr>
      <vt:lpstr>Plc / Control</vt:lpstr>
      <vt:lpstr>Hardware subsystems</vt:lpstr>
      <vt:lpstr>Barcode Scanner</vt:lpstr>
      <vt:lpstr>Locks</vt:lpstr>
      <vt:lpstr>LEDs and Indicators </vt:lpstr>
      <vt:lpstr>LOAD Mode</vt:lpstr>
      <vt:lpstr>Power</vt:lpstr>
      <vt:lpstr>Systems that require Power</vt:lpstr>
      <vt:lpstr>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Turpeau, Michel (mmturpeau42)</cp:lastModifiedBy>
  <cp:revision>20</cp:revision>
  <dcterms:created xsi:type="dcterms:W3CDTF">2022-10-19T14:41:40Z</dcterms:created>
  <dcterms:modified xsi:type="dcterms:W3CDTF">2022-10-19T17:59:49Z</dcterms:modified>
</cp:coreProperties>
</file>

<file path=docProps/thumbnail.jpeg>
</file>